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sldIdLst>
    <p:sldId id="1005" r:id="rId5"/>
    <p:sldId id="259" r:id="rId6"/>
    <p:sldId id="25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EF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09F4B0-27CF-4BA8-98DB-C8D49354A710}" v="1" dt="2023-12-21T18:33:55.412"/>
    <p1510:client id="{DA51DE9B-A3DC-C134-83BB-3CAA13D7813B}" v="39" dt="2023-12-28T23:03:22.1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34" autoAdjust="0"/>
    <p:restoredTop sz="69501" autoAdjust="0"/>
  </p:normalViewPr>
  <p:slideViewPr>
    <p:cSldViewPr snapToGrid="0">
      <p:cViewPr varScale="1">
        <p:scale>
          <a:sx n="37" d="100"/>
          <a:sy n="37" d="100"/>
        </p:scale>
        <p:origin x="44" y="160"/>
      </p:cViewPr>
      <p:guideLst/>
    </p:cSldViewPr>
  </p:slideViewPr>
  <p:notesTextViewPr>
    <p:cViewPr>
      <p:scale>
        <a:sx n="3" d="2"/>
        <a:sy n="3" d="2"/>
      </p:scale>
      <p:origin x="0" y="-1372"/>
    </p:cViewPr>
  </p:notesTextViewPr>
  <p:notesViewPr>
    <p:cSldViewPr snapToGrid="0">
      <p:cViewPr varScale="1">
        <p:scale>
          <a:sx n="48" d="100"/>
          <a:sy n="48" d="100"/>
        </p:scale>
        <p:origin x="2684"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40F85B-A4A6-41DF-B553-C7951563C075}" type="datetimeFigureOut">
              <a:rPr lang="en-US" smtClean="0"/>
              <a:t>12/28/2023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C8EABD-3CD4-4C71-997E-D7C3B6C168A5}" type="slidenum">
              <a:rPr lang="en-US" smtClean="0"/>
              <a:t>‹#›</a:t>
            </a:fld>
            <a:endParaRPr lang="en-US"/>
          </a:p>
        </p:txBody>
      </p:sp>
    </p:spTree>
    <p:extLst>
      <p:ext uri="{BB962C8B-B14F-4D97-AF65-F5344CB8AC3E}">
        <p14:creationId xmlns:p14="http://schemas.microsoft.com/office/powerpoint/2010/main" val="2801116863"/>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dirty="0">
                <a:latin typeface="+mn-lt"/>
              </a:rPr>
              <a:t>Will County’s Executive Office has launched Illinois’s first-ever Alternative Fuels Readiness Plan. </a:t>
            </a:r>
          </a:p>
          <a:p>
            <a:pPr marL="0" indent="0">
              <a:buFont typeface="Arial" panose="020B0604020202020204" pitchFamily="34" charset="0"/>
              <a:buNone/>
            </a:pPr>
            <a:endParaRPr lang="en-US" sz="1100" dirty="0">
              <a:latin typeface="+mn-lt"/>
            </a:endParaRPr>
          </a:p>
          <a:p>
            <a:pPr marL="171450" indent="-171450">
              <a:buFont typeface="Arial" panose="020B0604020202020204" pitchFamily="34" charset="0"/>
              <a:buChar char="•"/>
            </a:pPr>
            <a:r>
              <a:rPr lang="en-US" sz="1100" dirty="0">
                <a:latin typeface="+mn-lt"/>
              </a:rPr>
              <a:t>This plain will evaluate the future infrastructure needs for Electric Vehicles and other Alternative Fuel Vehicles, such as hydrogen, biodiesel, ethanol, and natural gas. </a:t>
            </a:r>
          </a:p>
          <a:p>
            <a:pPr marL="171450" indent="-171450">
              <a:buFont typeface="Arial" panose="020B0604020202020204" pitchFamily="34" charset="0"/>
              <a:buChar char="•"/>
            </a:pPr>
            <a:endParaRPr lang="en-US" sz="1100" dirty="0">
              <a:latin typeface="+mn-lt"/>
            </a:endParaRPr>
          </a:p>
          <a:p>
            <a:pPr marL="171450" indent="-171450">
              <a:buFont typeface="Arial" panose="020B0604020202020204" pitchFamily="34" charset="0"/>
              <a:buChar char="•"/>
            </a:pPr>
            <a:r>
              <a:rPr lang="en-US" sz="1100" dirty="0">
                <a:latin typeface="+mn-lt"/>
              </a:rPr>
              <a:t>This is just one of many initiatives Will County is undertaking to support our community in providing more sustainable transportation options for residents, visitors, and businesses. </a:t>
            </a:r>
          </a:p>
        </p:txBody>
      </p:sp>
      <p:sp>
        <p:nvSpPr>
          <p:cNvPr id="4" name="Slide Number Placeholder 3"/>
          <p:cNvSpPr>
            <a:spLocks noGrp="1"/>
          </p:cNvSpPr>
          <p:nvPr>
            <p:ph type="sldNum" sz="quarter" idx="5"/>
          </p:nvPr>
        </p:nvSpPr>
        <p:spPr/>
        <p:txBody>
          <a:bodyPr/>
          <a:lstStyle/>
          <a:p>
            <a:fld id="{CDC8EABD-3CD4-4C71-997E-D7C3B6C168A5}" type="slidenum">
              <a:rPr lang="en-US" smtClean="0"/>
              <a:t>1</a:t>
            </a:fld>
            <a:endParaRPr lang="en-US"/>
          </a:p>
        </p:txBody>
      </p:sp>
    </p:spTree>
    <p:extLst>
      <p:ext uri="{BB962C8B-B14F-4D97-AF65-F5344CB8AC3E}">
        <p14:creationId xmlns:p14="http://schemas.microsoft.com/office/powerpoint/2010/main" val="501451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dirty="0">
                <a:effectLst/>
                <a:latin typeface="+mn-lt"/>
              </a:rPr>
              <a:t>The Plan will prepare our community for an increasing demand for alternative fuels, the County develop strategies to meet the practical, immediate needs and make meaningful progress to support the County’s initiatives to promote more clean energy.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0" i="0" dirty="0">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dirty="0">
                <a:effectLst/>
                <a:latin typeface="+mn-lt"/>
              </a:rPr>
              <a:t>The goals of the plan are to: promote equitable access to alternative fuels, prioritize clean energy and reduce greenhouse gas emissions, increase the development and investment in alternative fuel production and distribution, and maintain and modernize existing alternative fuels.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b="0" i="0" dirty="0">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dirty="0">
                <a:effectLst/>
                <a:latin typeface="+mn-lt"/>
              </a:rPr>
              <a:t>The success of this plan will depend on community involvement in providing feedback throughout the development of the plan. </a:t>
            </a:r>
          </a:p>
          <a:p>
            <a:endParaRPr lang="en-US" dirty="0"/>
          </a:p>
        </p:txBody>
      </p:sp>
      <p:sp>
        <p:nvSpPr>
          <p:cNvPr id="4" name="Slide Number Placeholder 3"/>
          <p:cNvSpPr>
            <a:spLocks noGrp="1"/>
          </p:cNvSpPr>
          <p:nvPr>
            <p:ph type="sldNum" sz="quarter" idx="5"/>
          </p:nvPr>
        </p:nvSpPr>
        <p:spPr/>
        <p:txBody>
          <a:bodyPr/>
          <a:lstStyle/>
          <a:p>
            <a:fld id="{CDC8EABD-3CD4-4C71-997E-D7C3B6C168A5}" type="slidenum">
              <a:rPr lang="en-US" smtClean="0"/>
              <a:t>2</a:t>
            </a:fld>
            <a:endParaRPr lang="en-US"/>
          </a:p>
        </p:txBody>
      </p:sp>
    </p:spTree>
    <p:extLst>
      <p:ext uri="{BB962C8B-B14F-4D97-AF65-F5344CB8AC3E}">
        <p14:creationId xmlns:p14="http://schemas.microsoft.com/office/powerpoint/2010/main" val="4192152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 Interactive Mapping Survey is open to share your thoughts, suggestions, and concerns on the placement of Electric Vehicle and Alternative Fuel charging infrastructure. You can access the survey via the QR code on this slide. This survey is intended to support the team in providing additional input to support the planning of future infrastructure, pinpoint desired fueling locations, and contribute to a more sustainable environment for residents, visitors, </a:t>
            </a:r>
            <a:r>
              <a:rPr lang="en-US"/>
              <a:t>and businesses. </a:t>
            </a:r>
            <a:endParaRPr lang="en-US" dirty="0"/>
          </a:p>
          <a:p>
            <a:pPr marL="171450" indent="-171450">
              <a:buFont typeface="Arial" panose="020B0604020202020204" pitchFamily="34" charset="0"/>
              <a:buChar char="•"/>
            </a:pPr>
            <a:r>
              <a:rPr lang="en-US" dirty="0"/>
              <a:t>For additional information on the project, educational resources, and for feedback opportunities throughout the project, please visit the project website at willcountyaltfuels.com.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Finally, feel free to reach out directly to the project team at info@willcountyaltfuels.com </a:t>
            </a:r>
          </a:p>
        </p:txBody>
      </p:sp>
      <p:sp>
        <p:nvSpPr>
          <p:cNvPr id="4" name="Slide Number Placeholder 3"/>
          <p:cNvSpPr>
            <a:spLocks noGrp="1"/>
          </p:cNvSpPr>
          <p:nvPr>
            <p:ph type="sldNum" sz="quarter" idx="5"/>
          </p:nvPr>
        </p:nvSpPr>
        <p:spPr/>
        <p:txBody>
          <a:bodyPr/>
          <a:lstStyle/>
          <a:p>
            <a:fld id="{CDC8EABD-3CD4-4C71-997E-D7C3B6C168A5}" type="slidenum">
              <a:rPr lang="en-US" smtClean="0"/>
              <a:t>3</a:t>
            </a:fld>
            <a:endParaRPr lang="en-US"/>
          </a:p>
        </p:txBody>
      </p:sp>
    </p:spTree>
    <p:extLst>
      <p:ext uri="{BB962C8B-B14F-4D97-AF65-F5344CB8AC3E}">
        <p14:creationId xmlns:p14="http://schemas.microsoft.com/office/powerpoint/2010/main" val="1581342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A blue sky with white clouds&#10;&#10;Description automatically generated">
            <a:extLst>
              <a:ext uri="{FF2B5EF4-FFF2-40B4-BE49-F238E27FC236}">
                <a16:creationId xmlns:a16="http://schemas.microsoft.com/office/drawing/2014/main" id="{C894C486-D78A-8041-0598-B820FAFB79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C561399-8933-05C9-BCDA-43ADD3B6FF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DFB074-AC32-410F-7E6C-A4EA62470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E9C14A-8438-FF40-5DCA-C6A9E786BF98}"/>
              </a:ext>
            </a:extLst>
          </p:cNvPr>
          <p:cNvSpPr>
            <a:spLocks noGrp="1"/>
          </p:cNvSpPr>
          <p:nvPr>
            <p:ph type="dt" sz="half" idx="10"/>
          </p:nvPr>
        </p:nvSpPr>
        <p:spPr/>
        <p:txBody>
          <a:bodyPr/>
          <a:lstStyle/>
          <a:p>
            <a:fld id="{32385AF4-9C58-4E7B-A6B4-1B077D2D0AE2}" type="datetimeFigureOut">
              <a:rPr lang="en-US" smtClean="0"/>
              <a:t>12/28/2023</a:t>
            </a:fld>
            <a:endParaRPr lang="en-US"/>
          </a:p>
        </p:txBody>
      </p:sp>
      <p:sp>
        <p:nvSpPr>
          <p:cNvPr id="5" name="Footer Placeholder 4">
            <a:extLst>
              <a:ext uri="{FF2B5EF4-FFF2-40B4-BE49-F238E27FC236}">
                <a16:creationId xmlns:a16="http://schemas.microsoft.com/office/drawing/2014/main" id="{C92C1C07-56D6-F808-D98C-8960E8006C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B0928A-7B74-2719-6F86-EF4969D62BD6}"/>
              </a:ext>
            </a:extLst>
          </p:cNvPr>
          <p:cNvSpPr>
            <a:spLocks noGrp="1"/>
          </p:cNvSpPr>
          <p:nvPr>
            <p:ph type="sldNum" sz="quarter" idx="12"/>
          </p:nvPr>
        </p:nvSpPr>
        <p:spPr/>
        <p:txBody>
          <a:bodyPr/>
          <a:lstStyle/>
          <a:p>
            <a:fld id="{ED48BA83-CFD2-4592-9759-383252E720C7}" type="slidenum">
              <a:rPr lang="en-US" smtClean="0"/>
              <a:t>‹#›</a:t>
            </a:fld>
            <a:endParaRPr lang="en-US"/>
          </a:p>
        </p:txBody>
      </p:sp>
    </p:spTree>
    <p:extLst>
      <p:ext uri="{BB962C8B-B14F-4D97-AF65-F5344CB8AC3E}">
        <p14:creationId xmlns:p14="http://schemas.microsoft.com/office/powerpoint/2010/main" val="3666561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37C9A-C797-CF3F-B8DF-F7A1BEFD86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DB67E7-FFCE-0F3B-3436-8434497BFD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C8AECC-0769-3ABA-AADC-D2E59BD0663C}"/>
              </a:ext>
            </a:extLst>
          </p:cNvPr>
          <p:cNvSpPr>
            <a:spLocks noGrp="1"/>
          </p:cNvSpPr>
          <p:nvPr>
            <p:ph type="dt" sz="half" idx="10"/>
          </p:nvPr>
        </p:nvSpPr>
        <p:spPr/>
        <p:txBody>
          <a:bodyPr/>
          <a:lstStyle/>
          <a:p>
            <a:fld id="{32385AF4-9C58-4E7B-A6B4-1B077D2D0AE2}" type="datetimeFigureOut">
              <a:rPr lang="en-US" smtClean="0"/>
              <a:t>12/28/2023</a:t>
            </a:fld>
            <a:endParaRPr lang="en-US"/>
          </a:p>
        </p:txBody>
      </p:sp>
      <p:sp>
        <p:nvSpPr>
          <p:cNvPr id="5" name="Footer Placeholder 4">
            <a:extLst>
              <a:ext uri="{FF2B5EF4-FFF2-40B4-BE49-F238E27FC236}">
                <a16:creationId xmlns:a16="http://schemas.microsoft.com/office/drawing/2014/main" id="{468449C0-C5D7-380F-90A9-C7C4209709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F5F2C6-5429-72A6-CBE0-AFE55B89D971}"/>
              </a:ext>
            </a:extLst>
          </p:cNvPr>
          <p:cNvSpPr>
            <a:spLocks noGrp="1"/>
          </p:cNvSpPr>
          <p:nvPr>
            <p:ph type="sldNum" sz="quarter" idx="12"/>
          </p:nvPr>
        </p:nvSpPr>
        <p:spPr/>
        <p:txBody>
          <a:bodyPr/>
          <a:lstStyle/>
          <a:p>
            <a:fld id="{ED48BA83-CFD2-4592-9759-383252E720C7}" type="slidenum">
              <a:rPr lang="en-US" smtClean="0"/>
              <a:t>‹#›</a:t>
            </a:fld>
            <a:endParaRPr lang="en-US"/>
          </a:p>
        </p:txBody>
      </p:sp>
    </p:spTree>
    <p:extLst>
      <p:ext uri="{BB962C8B-B14F-4D97-AF65-F5344CB8AC3E}">
        <p14:creationId xmlns:p14="http://schemas.microsoft.com/office/powerpoint/2010/main" val="2563501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C83A84-2B37-52EC-3967-B380A496E5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E2CC20-F25A-F30D-148A-86ADF30A18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60CFFF-4F25-D329-1BAC-F00C148457A8}"/>
              </a:ext>
            </a:extLst>
          </p:cNvPr>
          <p:cNvSpPr>
            <a:spLocks noGrp="1"/>
          </p:cNvSpPr>
          <p:nvPr>
            <p:ph type="dt" sz="half" idx="10"/>
          </p:nvPr>
        </p:nvSpPr>
        <p:spPr/>
        <p:txBody>
          <a:bodyPr/>
          <a:lstStyle/>
          <a:p>
            <a:fld id="{32385AF4-9C58-4E7B-A6B4-1B077D2D0AE2}" type="datetimeFigureOut">
              <a:rPr lang="en-US" smtClean="0"/>
              <a:t>12/28/2023</a:t>
            </a:fld>
            <a:endParaRPr lang="en-US"/>
          </a:p>
        </p:txBody>
      </p:sp>
      <p:sp>
        <p:nvSpPr>
          <p:cNvPr id="5" name="Footer Placeholder 4">
            <a:extLst>
              <a:ext uri="{FF2B5EF4-FFF2-40B4-BE49-F238E27FC236}">
                <a16:creationId xmlns:a16="http://schemas.microsoft.com/office/drawing/2014/main" id="{932E4131-5F3D-D19A-FD29-937B75214B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A0EDC5-5C9E-BB07-4C30-F3ECFD7986DF}"/>
              </a:ext>
            </a:extLst>
          </p:cNvPr>
          <p:cNvSpPr>
            <a:spLocks noGrp="1"/>
          </p:cNvSpPr>
          <p:nvPr>
            <p:ph type="sldNum" sz="quarter" idx="12"/>
          </p:nvPr>
        </p:nvSpPr>
        <p:spPr/>
        <p:txBody>
          <a:bodyPr/>
          <a:lstStyle/>
          <a:p>
            <a:fld id="{ED48BA83-CFD2-4592-9759-383252E720C7}" type="slidenum">
              <a:rPr lang="en-US" smtClean="0"/>
              <a:t>‹#›</a:t>
            </a:fld>
            <a:endParaRPr lang="en-US"/>
          </a:p>
        </p:txBody>
      </p:sp>
    </p:spTree>
    <p:extLst>
      <p:ext uri="{BB962C8B-B14F-4D97-AF65-F5344CB8AC3E}">
        <p14:creationId xmlns:p14="http://schemas.microsoft.com/office/powerpoint/2010/main" val="295257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61399-8933-05C9-BCDA-43ADD3B6FF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DFB074-AC32-410F-7E6C-A4EA62470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E9C14A-8438-FF40-5DCA-C6A9E786BF98}"/>
              </a:ext>
            </a:extLst>
          </p:cNvPr>
          <p:cNvSpPr>
            <a:spLocks noGrp="1"/>
          </p:cNvSpPr>
          <p:nvPr>
            <p:ph type="dt" sz="half" idx="10"/>
          </p:nvPr>
        </p:nvSpPr>
        <p:spPr/>
        <p:txBody>
          <a:bodyPr/>
          <a:lstStyle/>
          <a:p>
            <a:fld id="{32385AF4-9C58-4E7B-A6B4-1B077D2D0AE2}" type="datetimeFigureOut">
              <a:rPr lang="en-US" smtClean="0"/>
              <a:t>12/28/2023</a:t>
            </a:fld>
            <a:endParaRPr lang="en-US"/>
          </a:p>
        </p:txBody>
      </p:sp>
      <p:sp>
        <p:nvSpPr>
          <p:cNvPr id="5" name="Footer Placeholder 4">
            <a:extLst>
              <a:ext uri="{FF2B5EF4-FFF2-40B4-BE49-F238E27FC236}">
                <a16:creationId xmlns:a16="http://schemas.microsoft.com/office/drawing/2014/main" id="{C92C1C07-56D6-F808-D98C-8960E8006C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B0928A-7B74-2719-6F86-EF4969D62BD6}"/>
              </a:ext>
            </a:extLst>
          </p:cNvPr>
          <p:cNvSpPr>
            <a:spLocks noGrp="1"/>
          </p:cNvSpPr>
          <p:nvPr>
            <p:ph type="sldNum" sz="quarter" idx="12"/>
          </p:nvPr>
        </p:nvSpPr>
        <p:spPr/>
        <p:txBody>
          <a:bodyPr/>
          <a:lstStyle/>
          <a:p>
            <a:fld id="{ED48BA83-CFD2-4592-9759-383252E720C7}" type="slidenum">
              <a:rPr lang="en-US" smtClean="0"/>
              <a:t>‹#›</a:t>
            </a:fld>
            <a:endParaRPr lang="en-US"/>
          </a:p>
        </p:txBody>
      </p:sp>
    </p:spTree>
    <p:extLst>
      <p:ext uri="{BB962C8B-B14F-4D97-AF65-F5344CB8AC3E}">
        <p14:creationId xmlns:p14="http://schemas.microsoft.com/office/powerpoint/2010/main" val="1255369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A cartoon of a car and a gas pump&#10;&#10;Description automatically generated">
            <a:extLst>
              <a:ext uri="{FF2B5EF4-FFF2-40B4-BE49-F238E27FC236}">
                <a16:creationId xmlns:a16="http://schemas.microsoft.com/office/drawing/2014/main" id="{5F608BBD-4D05-8B53-D391-4069742C0FFA}"/>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8977"/>
            <a:ext cx="12192000" cy="6840045"/>
          </a:xfrm>
          <a:prstGeom prst="rect">
            <a:avLst/>
          </a:prstGeom>
        </p:spPr>
      </p:pic>
      <p:sp>
        <p:nvSpPr>
          <p:cNvPr id="2" name="Title 1">
            <a:extLst>
              <a:ext uri="{FF2B5EF4-FFF2-40B4-BE49-F238E27FC236}">
                <a16:creationId xmlns:a16="http://schemas.microsoft.com/office/drawing/2014/main" id="{A9167FBF-C30A-9B9B-7DAF-1B7F15636D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F405F9-3D85-2950-AD93-2E34A96AE615}"/>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768E96C-68B4-F6A5-DE0F-9AE1A76A1D44}"/>
              </a:ext>
            </a:extLst>
          </p:cNvPr>
          <p:cNvSpPr>
            <a:spLocks noGrp="1"/>
          </p:cNvSpPr>
          <p:nvPr>
            <p:ph type="dt" sz="half" idx="10"/>
          </p:nvPr>
        </p:nvSpPr>
        <p:spPr/>
        <p:txBody>
          <a:bodyPr/>
          <a:lstStyle/>
          <a:p>
            <a:fld id="{32385AF4-9C58-4E7B-A6B4-1B077D2D0AE2}" type="datetimeFigureOut">
              <a:rPr lang="en-US" smtClean="0"/>
              <a:t>12/28/2023</a:t>
            </a:fld>
            <a:endParaRPr lang="en-US"/>
          </a:p>
        </p:txBody>
      </p:sp>
      <p:sp>
        <p:nvSpPr>
          <p:cNvPr id="5" name="Footer Placeholder 4">
            <a:extLst>
              <a:ext uri="{FF2B5EF4-FFF2-40B4-BE49-F238E27FC236}">
                <a16:creationId xmlns:a16="http://schemas.microsoft.com/office/drawing/2014/main" id="{BA8BD0A3-41BB-5969-4F82-C0704B368D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11551E-9A54-738E-DE36-41F76774E38F}"/>
              </a:ext>
            </a:extLst>
          </p:cNvPr>
          <p:cNvSpPr>
            <a:spLocks noGrp="1"/>
          </p:cNvSpPr>
          <p:nvPr>
            <p:ph type="sldNum" sz="quarter" idx="12"/>
          </p:nvPr>
        </p:nvSpPr>
        <p:spPr/>
        <p:txBody>
          <a:bodyPr/>
          <a:lstStyle/>
          <a:p>
            <a:fld id="{ED48BA83-CFD2-4592-9759-383252E720C7}" type="slidenum">
              <a:rPr lang="en-US" smtClean="0"/>
              <a:t>‹#›</a:t>
            </a:fld>
            <a:endParaRPr lang="en-US"/>
          </a:p>
        </p:txBody>
      </p:sp>
    </p:spTree>
    <p:extLst>
      <p:ext uri="{BB962C8B-B14F-4D97-AF65-F5344CB8AC3E}">
        <p14:creationId xmlns:p14="http://schemas.microsoft.com/office/powerpoint/2010/main" val="72672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A45A6-78AE-EB34-4C6E-B6251ECC8A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88A3B9-5A24-71D3-0FDF-4B40934ABA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3805D4-BB33-6161-6D64-719045F8197B}"/>
              </a:ext>
            </a:extLst>
          </p:cNvPr>
          <p:cNvSpPr>
            <a:spLocks noGrp="1"/>
          </p:cNvSpPr>
          <p:nvPr>
            <p:ph type="dt" sz="half" idx="10"/>
          </p:nvPr>
        </p:nvSpPr>
        <p:spPr/>
        <p:txBody>
          <a:bodyPr/>
          <a:lstStyle/>
          <a:p>
            <a:fld id="{32385AF4-9C58-4E7B-A6B4-1B077D2D0AE2}" type="datetimeFigureOut">
              <a:rPr lang="en-US" smtClean="0"/>
              <a:t>12/28/2023</a:t>
            </a:fld>
            <a:endParaRPr lang="en-US"/>
          </a:p>
        </p:txBody>
      </p:sp>
      <p:sp>
        <p:nvSpPr>
          <p:cNvPr id="5" name="Footer Placeholder 4">
            <a:extLst>
              <a:ext uri="{FF2B5EF4-FFF2-40B4-BE49-F238E27FC236}">
                <a16:creationId xmlns:a16="http://schemas.microsoft.com/office/drawing/2014/main" id="{A5AA437F-3067-5280-BDF2-F2AEF2FC18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C48853-BF72-EEBB-1F29-A9CEDA0EBDF7}"/>
              </a:ext>
            </a:extLst>
          </p:cNvPr>
          <p:cNvSpPr>
            <a:spLocks noGrp="1"/>
          </p:cNvSpPr>
          <p:nvPr>
            <p:ph type="sldNum" sz="quarter" idx="12"/>
          </p:nvPr>
        </p:nvSpPr>
        <p:spPr/>
        <p:txBody>
          <a:bodyPr/>
          <a:lstStyle/>
          <a:p>
            <a:fld id="{ED48BA83-CFD2-4592-9759-383252E720C7}" type="slidenum">
              <a:rPr lang="en-US" smtClean="0"/>
              <a:t>‹#›</a:t>
            </a:fld>
            <a:endParaRPr lang="en-US"/>
          </a:p>
        </p:txBody>
      </p:sp>
    </p:spTree>
    <p:extLst>
      <p:ext uri="{BB962C8B-B14F-4D97-AF65-F5344CB8AC3E}">
        <p14:creationId xmlns:p14="http://schemas.microsoft.com/office/powerpoint/2010/main" val="3941906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D089F-BD50-938E-AC61-DD475F62BA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C474A5-CF46-1AA2-058A-072825515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76C477-9CFE-3A74-2809-82BA44AE4E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E39F93-08FD-B271-00C0-8B427609503D}"/>
              </a:ext>
            </a:extLst>
          </p:cNvPr>
          <p:cNvSpPr>
            <a:spLocks noGrp="1"/>
          </p:cNvSpPr>
          <p:nvPr>
            <p:ph type="dt" sz="half" idx="10"/>
          </p:nvPr>
        </p:nvSpPr>
        <p:spPr/>
        <p:txBody>
          <a:bodyPr/>
          <a:lstStyle/>
          <a:p>
            <a:fld id="{32385AF4-9C58-4E7B-A6B4-1B077D2D0AE2}" type="datetimeFigureOut">
              <a:rPr lang="en-US" smtClean="0"/>
              <a:t>12/28/2023</a:t>
            </a:fld>
            <a:endParaRPr lang="en-US"/>
          </a:p>
        </p:txBody>
      </p:sp>
      <p:sp>
        <p:nvSpPr>
          <p:cNvPr id="6" name="Footer Placeholder 5">
            <a:extLst>
              <a:ext uri="{FF2B5EF4-FFF2-40B4-BE49-F238E27FC236}">
                <a16:creationId xmlns:a16="http://schemas.microsoft.com/office/drawing/2014/main" id="{354B7A47-2A77-5CCF-2865-AEF4AE8E43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9865CF-937F-B008-858F-87DFFF67DD3C}"/>
              </a:ext>
            </a:extLst>
          </p:cNvPr>
          <p:cNvSpPr>
            <a:spLocks noGrp="1"/>
          </p:cNvSpPr>
          <p:nvPr>
            <p:ph type="sldNum" sz="quarter" idx="12"/>
          </p:nvPr>
        </p:nvSpPr>
        <p:spPr/>
        <p:txBody>
          <a:bodyPr/>
          <a:lstStyle/>
          <a:p>
            <a:fld id="{ED48BA83-CFD2-4592-9759-383252E720C7}" type="slidenum">
              <a:rPr lang="en-US" smtClean="0"/>
              <a:t>‹#›</a:t>
            </a:fld>
            <a:endParaRPr lang="en-US"/>
          </a:p>
        </p:txBody>
      </p:sp>
    </p:spTree>
    <p:extLst>
      <p:ext uri="{BB962C8B-B14F-4D97-AF65-F5344CB8AC3E}">
        <p14:creationId xmlns:p14="http://schemas.microsoft.com/office/powerpoint/2010/main" val="1255949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835BC-4F9B-3C1D-4257-86F77B887C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B135A7-1398-6919-8CC3-05E5658C5A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80F142-8F4B-6CDC-D8BA-14B749281F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AE13E6-A0C5-3461-BCF2-18646E157E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EBD578-EEC6-1348-7447-B1E274711A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33D20A-AFA4-A043-8133-A2DCE4DFCA22}"/>
              </a:ext>
            </a:extLst>
          </p:cNvPr>
          <p:cNvSpPr>
            <a:spLocks noGrp="1"/>
          </p:cNvSpPr>
          <p:nvPr>
            <p:ph type="dt" sz="half" idx="10"/>
          </p:nvPr>
        </p:nvSpPr>
        <p:spPr/>
        <p:txBody>
          <a:bodyPr/>
          <a:lstStyle/>
          <a:p>
            <a:fld id="{32385AF4-9C58-4E7B-A6B4-1B077D2D0AE2}" type="datetimeFigureOut">
              <a:rPr lang="en-US" smtClean="0"/>
              <a:t>12/28/2023</a:t>
            </a:fld>
            <a:endParaRPr lang="en-US"/>
          </a:p>
        </p:txBody>
      </p:sp>
      <p:sp>
        <p:nvSpPr>
          <p:cNvPr id="8" name="Footer Placeholder 7">
            <a:extLst>
              <a:ext uri="{FF2B5EF4-FFF2-40B4-BE49-F238E27FC236}">
                <a16:creationId xmlns:a16="http://schemas.microsoft.com/office/drawing/2014/main" id="{06C0E3B7-05C6-B556-E8B2-4B90B96AAB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85CB83-38CD-1DDD-80EB-9BA3771ECA96}"/>
              </a:ext>
            </a:extLst>
          </p:cNvPr>
          <p:cNvSpPr>
            <a:spLocks noGrp="1"/>
          </p:cNvSpPr>
          <p:nvPr>
            <p:ph type="sldNum" sz="quarter" idx="12"/>
          </p:nvPr>
        </p:nvSpPr>
        <p:spPr/>
        <p:txBody>
          <a:bodyPr/>
          <a:lstStyle/>
          <a:p>
            <a:fld id="{ED48BA83-CFD2-4592-9759-383252E720C7}" type="slidenum">
              <a:rPr lang="en-US" smtClean="0"/>
              <a:t>‹#›</a:t>
            </a:fld>
            <a:endParaRPr lang="en-US"/>
          </a:p>
        </p:txBody>
      </p:sp>
    </p:spTree>
    <p:extLst>
      <p:ext uri="{BB962C8B-B14F-4D97-AF65-F5344CB8AC3E}">
        <p14:creationId xmlns:p14="http://schemas.microsoft.com/office/powerpoint/2010/main" val="833811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blue sky with clouds&#10;&#10;Description automatically generated">
            <a:extLst>
              <a:ext uri="{FF2B5EF4-FFF2-40B4-BE49-F238E27FC236}">
                <a16:creationId xmlns:a16="http://schemas.microsoft.com/office/drawing/2014/main" id="{672EC787-5066-D4EE-DF9F-9DD88EC9E1B5}"/>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2B22798-A08A-C3C8-E471-4A3AB02AE1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DBA216-F909-D4C7-5496-6A7F1B9BB900}"/>
              </a:ext>
            </a:extLst>
          </p:cNvPr>
          <p:cNvSpPr>
            <a:spLocks noGrp="1"/>
          </p:cNvSpPr>
          <p:nvPr>
            <p:ph type="dt" sz="half" idx="10"/>
          </p:nvPr>
        </p:nvSpPr>
        <p:spPr/>
        <p:txBody>
          <a:bodyPr/>
          <a:lstStyle/>
          <a:p>
            <a:fld id="{32385AF4-9C58-4E7B-A6B4-1B077D2D0AE2}" type="datetimeFigureOut">
              <a:rPr lang="en-US" smtClean="0"/>
              <a:t>12/28/2023</a:t>
            </a:fld>
            <a:endParaRPr lang="en-US"/>
          </a:p>
        </p:txBody>
      </p:sp>
      <p:sp>
        <p:nvSpPr>
          <p:cNvPr id="4" name="Footer Placeholder 3">
            <a:extLst>
              <a:ext uri="{FF2B5EF4-FFF2-40B4-BE49-F238E27FC236}">
                <a16:creationId xmlns:a16="http://schemas.microsoft.com/office/drawing/2014/main" id="{7C6D7035-BC44-2462-A02A-D3AB6D6729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0086A3-1C55-5463-2C39-9D3281B24F0C}"/>
              </a:ext>
            </a:extLst>
          </p:cNvPr>
          <p:cNvSpPr>
            <a:spLocks noGrp="1"/>
          </p:cNvSpPr>
          <p:nvPr>
            <p:ph type="sldNum" sz="quarter" idx="12"/>
          </p:nvPr>
        </p:nvSpPr>
        <p:spPr/>
        <p:txBody>
          <a:bodyPr/>
          <a:lstStyle/>
          <a:p>
            <a:fld id="{ED48BA83-CFD2-4592-9759-383252E720C7}" type="slidenum">
              <a:rPr lang="en-US" smtClean="0"/>
              <a:t>‹#›</a:t>
            </a:fld>
            <a:endParaRPr lang="en-US"/>
          </a:p>
        </p:txBody>
      </p:sp>
      <p:sp>
        <p:nvSpPr>
          <p:cNvPr id="7" name="Content Placeholder 2">
            <a:extLst>
              <a:ext uri="{FF2B5EF4-FFF2-40B4-BE49-F238E27FC236}">
                <a16:creationId xmlns:a16="http://schemas.microsoft.com/office/drawing/2014/main" id="{E52C2ED7-2480-FB19-B171-8DD94788F913}"/>
              </a:ext>
            </a:extLst>
          </p:cNvPr>
          <p:cNvSpPr>
            <a:spLocks noGrp="1"/>
          </p:cNvSpPr>
          <p:nvPr>
            <p:ph idx="1"/>
          </p:nvPr>
        </p:nvSpPr>
        <p:spPr>
          <a:xfrm>
            <a:off x="838200" y="1825625"/>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1040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8ED887-FE95-B682-9C78-8D40B3368647}"/>
              </a:ext>
            </a:extLst>
          </p:cNvPr>
          <p:cNvSpPr>
            <a:spLocks noGrp="1"/>
          </p:cNvSpPr>
          <p:nvPr>
            <p:ph type="dt" sz="half" idx="10"/>
          </p:nvPr>
        </p:nvSpPr>
        <p:spPr/>
        <p:txBody>
          <a:bodyPr/>
          <a:lstStyle/>
          <a:p>
            <a:fld id="{32385AF4-9C58-4E7B-A6B4-1B077D2D0AE2}" type="datetimeFigureOut">
              <a:rPr lang="en-US" smtClean="0"/>
              <a:t>12/28/2023</a:t>
            </a:fld>
            <a:endParaRPr lang="en-US"/>
          </a:p>
        </p:txBody>
      </p:sp>
      <p:sp>
        <p:nvSpPr>
          <p:cNvPr id="3" name="Footer Placeholder 2">
            <a:extLst>
              <a:ext uri="{FF2B5EF4-FFF2-40B4-BE49-F238E27FC236}">
                <a16:creationId xmlns:a16="http://schemas.microsoft.com/office/drawing/2014/main" id="{CFE1450D-5879-315C-3897-B48CE12C8F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A66E21-B1E3-AF16-3D7C-CF5A7A372B8C}"/>
              </a:ext>
            </a:extLst>
          </p:cNvPr>
          <p:cNvSpPr>
            <a:spLocks noGrp="1"/>
          </p:cNvSpPr>
          <p:nvPr>
            <p:ph type="sldNum" sz="quarter" idx="12"/>
          </p:nvPr>
        </p:nvSpPr>
        <p:spPr/>
        <p:txBody>
          <a:bodyPr/>
          <a:lstStyle/>
          <a:p>
            <a:fld id="{ED48BA83-CFD2-4592-9759-383252E720C7}" type="slidenum">
              <a:rPr lang="en-US" smtClean="0"/>
              <a:t>‹#›</a:t>
            </a:fld>
            <a:endParaRPr lang="en-US"/>
          </a:p>
        </p:txBody>
      </p:sp>
    </p:spTree>
    <p:extLst>
      <p:ext uri="{BB962C8B-B14F-4D97-AF65-F5344CB8AC3E}">
        <p14:creationId xmlns:p14="http://schemas.microsoft.com/office/powerpoint/2010/main" val="1213303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E1281-F85E-8F57-BC1A-A97AB1DA19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48445B-85B6-7362-B40B-D52F1A1B07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F15E3E-D222-DB60-5933-4270460D90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DFAB25-953F-EA13-5534-DACDC42F3355}"/>
              </a:ext>
            </a:extLst>
          </p:cNvPr>
          <p:cNvSpPr>
            <a:spLocks noGrp="1"/>
          </p:cNvSpPr>
          <p:nvPr>
            <p:ph type="dt" sz="half" idx="10"/>
          </p:nvPr>
        </p:nvSpPr>
        <p:spPr/>
        <p:txBody>
          <a:bodyPr/>
          <a:lstStyle/>
          <a:p>
            <a:fld id="{32385AF4-9C58-4E7B-A6B4-1B077D2D0AE2}" type="datetimeFigureOut">
              <a:rPr lang="en-US" smtClean="0"/>
              <a:t>12/28/2023</a:t>
            </a:fld>
            <a:endParaRPr lang="en-US"/>
          </a:p>
        </p:txBody>
      </p:sp>
      <p:sp>
        <p:nvSpPr>
          <p:cNvPr id="6" name="Footer Placeholder 5">
            <a:extLst>
              <a:ext uri="{FF2B5EF4-FFF2-40B4-BE49-F238E27FC236}">
                <a16:creationId xmlns:a16="http://schemas.microsoft.com/office/drawing/2014/main" id="{5A977BE0-33CD-F9F0-3B81-1EDD1BCEA3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E0679E-6AA3-091B-3876-1E17E54170FB}"/>
              </a:ext>
            </a:extLst>
          </p:cNvPr>
          <p:cNvSpPr>
            <a:spLocks noGrp="1"/>
          </p:cNvSpPr>
          <p:nvPr>
            <p:ph type="sldNum" sz="quarter" idx="12"/>
          </p:nvPr>
        </p:nvSpPr>
        <p:spPr/>
        <p:txBody>
          <a:bodyPr/>
          <a:lstStyle/>
          <a:p>
            <a:fld id="{ED48BA83-CFD2-4592-9759-383252E720C7}" type="slidenum">
              <a:rPr lang="en-US" smtClean="0"/>
              <a:t>‹#›</a:t>
            </a:fld>
            <a:endParaRPr lang="en-US"/>
          </a:p>
        </p:txBody>
      </p:sp>
    </p:spTree>
    <p:extLst>
      <p:ext uri="{BB962C8B-B14F-4D97-AF65-F5344CB8AC3E}">
        <p14:creationId xmlns:p14="http://schemas.microsoft.com/office/powerpoint/2010/main" val="1819372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91A70-412E-6CCB-EBA9-5BEEF8CD1A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B2B651-E63F-C317-F3C3-BB02FC1EA9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D016E4-5E20-5DC3-B1FD-09209D1314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F36428-C9D7-D9CC-4A3B-DF47BB25D0D2}"/>
              </a:ext>
            </a:extLst>
          </p:cNvPr>
          <p:cNvSpPr>
            <a:spLocks noGrp="1"/>
          </p:cNvSpPr>
          <p:nvPr>
            <p:ph type="dt" sz="half" idx="10"/>
          </p:nvPr>
        </p:nvSpPr>
        <p:spPr/>
        <p:txBody>
          <a:bodyPr/>
          <a:lstStyle/>
          <a:p>
            <a:fld id="{32385AF4-9C58-4E7B-A6B4-1B077D2D0AE2}" type="datetimeFigureOut">
              <a:rPr lang="en-US" smtClean="0"/>
              <a:t>12/28/2023</a:t>
            </a:fld>
            <a:endParaRPr lang="en-US"/>
          </a:p>
        </p:txBody>
      </p:sp>
      <p:sp>
        <p:nvSpPr>
          <p:cNvPr id="6" name="Footer Placeholder 5">
            <a:extLst>
              <a:ext uri="{FF2B5EF4-FFF2-40B4-BE49-F238E27FC236}">
                <a16:creationId xmlns:a16="http://schemas.microsoft.com/office/drawing/2014/main" id="{66373519-39E8-692E-1CDC-8E65E33184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59E50C-F345-1163-C9C0-4069A9584CAF}"/>
              </a:ext>
            </a:extLst>
          </p:cNvPr>
          <p:cNvSpPr>
            <a:spLocks noGrp="1"/>
          </p:cNvSpPr>
          <p:nvPr>
            <p:ph type="sldNum" sz="quarter" idx="12"/>
          </p:nvPr>
        </p:nvSpPr>
        <p:spPr/>
        <p:txBody>
          <a:bodyPr/>
          <a:lstStyle/>
          <a:p>
            <a:fld id="{ED48BA83-CFD2-4592-9759-383252E720C7}" type="slidenum">
              <a:rPr lang="en-US" smtClean="0"/>
              <a:t>‹#›</a:t>
            </a:fld>
            <a:endParaRPr lang="en-US"/>
          </a:p>
        </p:txBody>
      </p:sp>
    </p:spTree>
    <p:extLst>
      <p:ext uri="{BB962C8B-B14F-4D97-AF65-F5344CB8AC3E}">
        <p14:creationId xmlns:p14="http://schemas.microsoft.com/office/powerpoint/2010/main" val="1487143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81B680-3938-5D88-1721-39F9C964D1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D9769A-DA4B-D337-1270-8CC106A5CD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734881-C743-4384-41A5-97A61538D9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85AF4-9C58-4E7B-A6B4-1B077D2D0AE2}" type="datetimeFigureOut">
              <a:rPr lang="en-US" smtClean="0"/>
              <a:t>12/28/2023</a:t>
            </a:fld>
            <a:endParaRPr lang="en-US"/>
          </a:p>
        </p:txBody>
      </p:sp>
      <p:sp>
        <p:nvSpPr>
          <p:cNvPr id="5" name="Footer Placeholder 4">
            <a:extLst>
              <a:ext uri="{FF2B5EF4-FFF2-40B4-BE49-F238E27FC236}">
                <a16:creationId xmlns:a16="http://schemas.microsoft.com/office/drawing/2014/main" id="{9EBA3D83-ABB7-28A9-17DB-5DC1698CC8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2A78EF-FADF-8A88-DAAD-2538F5FF7E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48BA83-CFD2-4592-9759-383252E720C7}" type="slidenum">
              <a:rPr lang="en-US" smtClean="0"/>
              <a:t>‹#›</a:t>
            </a:fld>
            <a:endParaRPr lang="en-US"/>
          </a:p>
        </p:txBody>
      </p:sp>
    </p:spTree>
    <p:extLst>
      <p:ext uri="{BB962C8B-B14F-4D97-AF65-F5344CB8AC3E}">
        <p14:creationId xmlns:p14="http://schemas.microsoft.com/office/powerpoint/2010/main" val="1937456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hyperlink" Target="mailto:info@willcountyaltfuels.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sign&#10;&#10;Description automatically generated">
            <a:extLst>
              <a:ext uri="{FF2B5EF4-FFF2-40B4-BE49-F238E27FC236}">
                <a16:creationId xmlns:a16="http://schemas.microsoft.com/office/drawing/2014/main" id="{1F63E792-8F8F-5230-5445-A2AF760A17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5374765"/>
            <a:ext cx="2340429" cy="988442"/>
          </a:xfrm>
          <a:prstGeom prst="rect">
            <a:avLst/>
          </a:prstGeom>
        </p:spPr>
      </p:pic>
      <p:pic>
        <p:nvPicPr>
          <p:cNvPr id="6" name="Picture 5" descr="A logo for a company&#10;&#10;Description automatically generated">
            <a:extLst>
              <a:ext uri="{FF2B5EF4-FFF2-40B4-BE49-F238E27FC236}">
                <a16:creationId xmlns:a16="http://schemas.microsoft.com/office/drawing/2014/main" id="{44A70519-DCF1-EF7C-CA48-D3A58FBC201A}"/>
              </a:ext>
            </a:extLst>
          </p:cNvPr>
          <p:cNvPicPr>
            <a:picLocks noChangeAspect="1"/>
          </p:cNvPicPr>
          <p:nvPr/>
        </p:nvPicPr>
        <p:blipFill rotWithShape="1">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t="65299" b="1"/>
          <a:stretch/>
        </p:blipFill>
        <p:spPr>
          <a:xfrm>
            <a:off x="382904" y="1054100"/>
            <a:ext cx="6339361" cy="2882900"/>
          </a:xfrm>
          <a:prstGeom prst="rect">
            <a:avLst/>
          </a:prstGeom>
        </p:spPr>
      </p:pic>
      <p:grpSp>
        <p:nvGrpSpPr>
          <p:cNvPr id="17" name="Group 16">
            <a:extLst>
              <a:ext uri="{FF2B5EF4-FFF2-40B4-BE49-F238E27FC236}">
                <a16:creationId xmlns:a16="http://schemas.microsoft.com/office/drawing/2014/main" id="{14945631-91CD-7FF9-6058-458FAD1170C5}"/>
              </a:ext>
            </a:extLst>
          </p:cNvPr>
          <p:cNvGrpSpPr/>
          <p:nvPr/>
        </p:nvGrpSpPr>
        <p:grpSpPr>
          <a:xfrm>
            <a:off x="7104380" y="710184"/>
            <a:ext cx="4053840" cy="3469132"/>
            <a:chOff x="7104380" y="710184"/>
            <a:chExt cx="4053840" cy="3469132"/>
          </a:xfrm>
        </p:grpSpPr>
        <p:grpSp>
          <p:nvGrpSpPr>
            <p:cNvPr id="16" name="Group 15">
              <a:extLst>
                <a:ext uri="{FF2B5EF4-FFF2-40B4-BE49-F238E27FC236}">
                  <a16:creationId xmlns:a16="http://schemas.microsoft.com/office/drawing/2014/main" id="{29847442-A35B-0536-D870-B368C93C7E6E}"/>
                </a:ext>
              </a:extLst>
            </p:cNvPr>
            <p:cNvGrpSpPr/>
            <p:nvPr/>
          </p:nvGrpSpPr>
          <p:grpSpPr>
            <a:xfrm>
              <a:off x="7394420" y="1447800"/>
              <a:ext cx="3425980" cy="2616200"/>
              <a:chOff x="7394420" y="1447800"/>
              <a:chExt cx="3425980" cy="2616200"/>
            </a:xfrm>
          </p:grpSpPr>
          <p:sp>
            <p:nvSpPr>
              <p:cNvPr id="9" name="Rectangle 8">
                <a:extLst>
                  <a:ext uri="{FF2B5EF4-FFF2-40B4-BE49-F238E27FC236}">
                    <a16:creationId xmlns:a16="http://schemas.microsoft.com/office/drawing/2014/main" id="{7DCA6CAB-CD19-5D0E-B600-B0E97EE53AAE}"/>
                  </a:ext>
                </a:extLst>
              </p:cNvPr>
              <p:cNvSpPr/>
              <p:nvPr/>
            </p:nvSpPr>
            <p:spPr>
              <a:xfrm>
                <a:off x="7394420" y="1447800"/>
                <a:ext cx="1076480" cy="2616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589B8E4-5B7B-97DC-68F8-030FBAA48A22}"/>
                  </a:ext>
                </a:extLst>
              </p:cNvPr>
              <p:cNvSpPr/>
              <p:nvPr/>
            </p:nvSpPr>
            <p:spPr>
              <a:xfrm>
                <a:off x="7719540" y="2540000"/>
                <a:ext cx="3100860" cy="10287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CC2B134-3336-AC20-4E9C-65C27E6A6CAE}"/>
                  </a:ext>
                </a:extLst>
              </p:cNvPr>
              <p:cNvSpPr/>
              <p:nvPr/>
            </p:nvSpPr>
            <p:spPr>
              <a:xfrm>
                <a:off x="8414230" y="1478534"/>
                <a:ext cx="628170" cy="11503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8AE1E7-9164-3800-C7E4-00284C7A060D}"/>
                  </a:ext>
                </a:extLst>
              </p:cNvPr>
              <p:cNvSpPr/>
              <p:nvPr/>
            </p:nvSpPr>
            <p:spPr>
              <a:xfrm>
                <a:off x="9011130" y="1866900"/>
                <a:ext cx="628170" cy="10287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A logo for a company&#10;&#10;Description automatically generated">
              <a:extLst>
                <a:ext uri="{FF2B5EF4-FFF2-40B4-BE49-F238E27FC236}">
                  <a16:creationId xmlns:a16="http://schemas.microsoft.com/office/drawing/2014/main" id="{569BCA8D-DBB6-A286-8FEE-34D8D0CFFCAA}"/>
                </a:ext>
              </a:extLst>
            </p:cNvPr>
            <p:cNvPicPr>
              <a:picLocks noChangeAspect="1"/>
            </p:cNvPicPr>
            <p:nvPr/>
          </p:nvPicPr>
          <p:blipFill rotWithShape="1">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b="34701"/>
            <a:stretch/>
          </p:blipFill>
          <p:spPr>
            <a:xfrm>
              <a:off x="7104380" y="710184"/>
              <a:ext cx="4053840" cy="3469132"/>
            </a:xfrm>
            <a:prstGeom prst="rect">
              <a:avLst/>
            </a:prstGeom>
          </p:spPr>
        </p:pic>
      </p:grpSp>
      <p:pic>
        <p:nvPicPr>
          <p:cNvPr id="18" name="Picture 17" descr="A qr code with green and white color&#10;&#10;Description automatically generated">
            <a:extLst>
              <a:ext uri="{FF2B5EF4-FFF2-40B4-BE49-F238E27FC236}">
                <a16:creationId xmlns:a16="http://schemas.microsoft.com/office/drawing/2014/main" id="{1C9EB3C1-A06D-85A5-F54D-503B6CF0CA59}"/>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01470" y="5374764"/>
            <a:ext cx="1091243" cy="1091243"/>
          </a:xfrm>
          <a:prstGeom prst="rect">
            <a:avLst/>
          </a:prstGeom>
        </p:spPr>
      </p:pic>
    </p:spTree>
    <p:extLst>
      <p:ext uri="{BB962C8B-B14F-4D97-AF65-F5344CB8AC3E}">
        <p14:creationId xmlns:p14="http://schemas.microsoft.com/office/powerpoint/2010/main" val="2592597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731BC2-BFF6-CE5B-956F-6138D0A46D29}"/>
              </a:ext>
            </a:extLst>
          </p:cNvPr>
          <p:cNvSpPr>
            <a:spLocks noGrp="1"/>
          </p:cNvSpPr>
          <p:nvPr>
            <p:ph type="title"/>
          </p:nvPr>
        </p:nvSpPr>
        <p:spPr/>
        <p:txBody>
          <a:bodyPr/>
          <a:lstStyle/>
          <a:p>
            <a:r>
              <a:rPr lang="en-US" b="1" dirty="0"/>
              <a:t>Alternative Fuels Readiness Plan Overview</a:t>
            </a:r>
          </a:p>
        </p:txBody>
      </p:sp>
      <p:sp>
        <p:nvSpPr>
          <p:cNvPr id="3" name="Content Placeholder 2">
            <a:extLst>
              <a:ext uri="{FF2B5EF4-FFF2-40B4-BE49-F238E27FC236}">
                <a16:creationId xmlns:a16="http://schemas.microsoft.com/office/drawing/2014/main" id="{63E6BEC5-CB1B-6E70-0AFC-7E5D0B5BEBF5}"/>
              </a:ext>
            </a:extLst>
          </p:cNvPr>
          <p:cNvSpPr>
            <a:spLocks noGrp="1"/>
          </p:cNvSpPr>
          <p:nvPr>
            <p:ph idx="1"/>
          </p:nvPr>
        </p:nvSpPr>
        <p:spPr>
          <a:xfrm>
            <a:off x="584200" y="1571624"/>
            <a:ext cx="11010900" cy="5146675"/>
          </a:xfrm>
        </p:spPr>
        <p:txBody>
          <a:bodyPr vert="horz" lIns="91440" tIns="45720" rIns="91440" bIns="45720" rtlCol="0" anchor="t">
            <a:noAutofit/>
          </a:bodyPr>
          <a:lstStyle/>
          <a:p>
            <a:pPr marL="0" indent="0">
              <a:spcBef>
                <a:spcPts val="1800"/>
              </a:spcBef>
              <a:buNone/>
            </a:pPr>
            <a:r>
              <a:rPr lang="en-US" sz="2400" b="0" i="0" dirty="0">
                <a:effectLst/>
                <a:latin typeface="Söhne"/>
              </a:rPr>
              <a:t>The Will County Alternative Fuels Readiness Plan (AFRP) aims to prepare the county for the increasing demand for alternative fuel vehicles. </a:t>
            </a:r>
          </a:p>
          <a:p>
            <a:pPr>
              <a:spcBef>
                <a:spcPts val="1800"/>
              </a:spcBef>
            </a:pPr>
            <a:endParaRPr lang="en-US" sz="2400" dirty="0">
              <a:latin typeface="Söhne"/>
            </a:endParaRPr>
          </a:p>
          <a:p>
            <a:pPr>
              <a:spcBef>
                <a:spcPts val="1800"/>
              </a:spcBef>
            </a:pPr>
            <a:endParaRPr lang="en-US" sz="2400" b="0" i="0" dirty="0">
              <a:effectLst/>
              <a:latin typeface="Söhne"/>
            </a:endParaRPr>
          </a:p>
          <a:p>
            <a:pPr>
              <a:spcBef>
                <a:spcPts val="1800"/>
              </a:spcBef>
            </a:pPr>
            <a:endParaRPr lang="en-US" sz="2400" dirty="0">
              <a:latin typeface="Söhne"/>
            </a:endParaRPr>
          </a:p>
          <a:p>
            <a:pPr>
              <a:spcBef>
                <a:spcPts val="1800"/>
              </a:spcBef>
            </a:pPr>
            <a:endParaRPr lang="en-US" sz="2400" b="0" i="0" dirty="0">
              <a:effectLst/>
              <a:latin typeface="Söhne"/>
            </a:endParaRPr>
          </a:p>
          <a:p>
            <a:pPr>
              <a:spcBef>
                <a:spcPts val="1800"/>
              </a:spcBef>
            </a:pPr>
            <a:endParaRPr lang="en-US" sz="2400" b="0" i="0" dirty="0">
              <a:effectLst/>
              <a:latin typeface="Söhne"/>
            </a:endParaRPr>
          </a:p>
          <a:p>
            <a:pPr>
              <a:spcBef>
                <a:spcPts val="1800"/>
              </a:spcBef>
            </a:pPr>
            <a:endParaRPr lang="en-US" sz="2400" b="0" i="0" dirty="0">
              <a:effectLst/>
              <a:latin typeface="Söhne"/>
            </a:endParaRPr>
          </a:p>
          <a:p>
            <a:pPr marL="0" indent="0">
              <a:spcBef>
                <a:spcPts val="1800"/>
              </a:spcBef>
              <a:buNone/>
            </a:pPr>
            <a:r>
              <a:rPr lang="en-US" sz="2400" b="0" i="0" dirty="0">
                <a:effectLst/>
                <a:latin typeface="Söhne"/>
              </a:rPr>
              <a:t>Community involvement is encouraged through public meetings, focus groups, surveys, and tabling events</a:t>
            </a:r>
            <a:r>
              <a:rPr lang="en-US" sz="2400" dirty="0">
                <a:latin typeface="Söhne"/>
              </a:rPr>
              <a:t>.</a:t>
            </a:r>
            <a:endParaRPr lang="en-US" sz="2400" dirty="0"/>
          </a:p>
        </p:txBody>
      </p:sp>
      <p:pic>
        <p:nvPicPr>
          <p:cNvPr id="13" name="Picture 12" descr="A screenshot of a video game&#10;&#10;Description automatically generated">
            <a:extLst>
              <a:ext uri="{FF2B5EF4-FFF2-40B4-BE49-F238E27FC236}">
                <a16:creationId xmlns:a16="http://schemas.microsoft.com/office/drawing/2014/main" id="{61BCB04C-2ECC-246C-0D7B-8993CACB75AE}"/>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1261017" y="2520152"/>
            <a:ext cx="9585404" cy="3216615"/>
          </a:xfrm>
          <a:prstGeom prst="rect">
            <a:avLst/>
          </a:prstGeom>
        </p:spPr>
      </p:pic>
    </p:spTree>
    <p:extLst>
      <p:ext uri="{BB962C8B-B14F-4D97-AF65-F5344CB8AC3E}">
        <p14:creationId xmlns:p14="http://schemas.microsoft.com/office/powerpoint/2010/main" val="2986881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8F228-A962-9BED-C532-9CC9DD5B431A}"/>
              </a:ext>
            </a:extLst>
          </p:cNvPr>
          <p:cNvSpPr>
            <a:spLocks noGrp="1"/>
          </p:cNvSpPr>
          <p:nvPr>
            <p:ph type="title"/>
          </p:nvPr>
        </p:nvSpPr>
        <p:spPr>
          <a:xfrm>
            <a:off x="400987" y="365125"/>
            <a:ext cx="10952813" cy="1350546"/>
          </a:xfrm>
        </p:spPr>
        <p:txBody>
          <a:bodyPr>
            <a:normAutofit/>
          </a:bodyPr>
          <a:lstStyle/>
          <a:p>
            <a:r>
              <a:rPr lang="en-US" sz="4400" b="1" dirty="0"/>
              <a:t>Get Involved!</a:t>
            </a:r>
          </a:p>
        </p:txBody>
      </p:sp>
      <p:sp>
        <p:nvSpPr>
          <p:cNvPr id="9" name="Text Placeholder 8">
            <a:extLst>
              <a:ext uri="{FF2B5EF4-FFF2-40B4-BE49-F238E27FC236}">
                <a16:creationId xmlns:a16="http://schemas.microsoft.com/office/drawing/2014/main" id="{A4E16AC0-D37B-275E-A87E-1246EEC94952}"/>
              </a:ext>
            </a:extLst>
          </p:cNvPr>
          <p:cNvSpPr>
            <a:spLocks noGrp="1"/>
          </p:cNvSpPr>
          <p:nvPr>
            <p:ph idx="1"/>
          </p:nvPr>
        </p:nvSpPr>
        <p:spPr>
          <a:xfrm>
            <a:off x="5744838" y="2434431"/>
            <a:ext cx="6097392" cy="1125365"/>
          </a:xfrm>
        </p:spPr>
        <p:txBody>
          <a:bodyPr vert="horz" lIns="91440" tIns="45720" rIns="91440" bIns="45720" rtlCol="0" anchor="t">
            <a:normAutofit/>
          </a:bodyPr>
          <a:lstStyle/>
          <a:p>
            <a:pPr marL="0" indent="0">
              <a:buNone/>
            </a:pPr>
            <a:r>
              <a:rPr lang="en-US" sz="3200" b="1" dirty="0">
                <a:latin typeface="Calibri Light"/>
                <a:cs typeface="Calibri Light"/>
              </a:rPr>
              <a:t>Participate in the Interactive Map! </a:t>
            </a:r>
            <a:endParaRPr lang="en-US" sz="3200" dirty="0">
              <a:latin typeface="Söhne"/>
            </a:endParaRPr>
          </a:p>
        </p:txBody>
      </p:sp>
      <p:sp>
        <p:nvSpPr>
          <p:cNvPr id="3" name="Text Placeholder 8">
            <a:extLst>
              <a:ext uri="{FF2B5EF4-FFF2-40B4-BE49-F238E27FC236}">
                <a16:creationId xmlns:a16="http://schemas.microsoft.com/office/drawing/2014/main" id="{96236991-D394-2D78-52D3-66A6C384E61D}"/>
              </a:ext>
            </a:extLst>
          </p:cNvPr>
          <p:cNvSpPr txBox="1">
            <a:spLocks/>
          </p:cNvSpPr>
          <p:nvPr/>
        </p:nvSpPr>
        <p:spPr>
          <a:xfrm>
            <a:off x="400987" y="1471613"/>
            <a:ext cx="11156013" cy="89058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400" dirty="0">
                <a:latin typeface="Söhne"/>
              </a:rPr>
              <a:t>Your input and feedback are greatly appreciated and necessary for the success of the project! Contact us at </a:t>
            </a:r>
            <a:r>
              <a:rPr lang="en-US" sz="2400" dirty="0">
                <a:latin typeface="Söhne"/>
                <a:hlinkClick r:id="rId3"/>
              </a:rPr>
              <a:t>info@willcountyaltfuels.com</a:t>
            </a:r>
            <a:r>
              <a:rPr lang="en-US" sz="2400" dirty="0">
                <a:latin typeface="Söhne"/>
              </a:rPr>
              <a:t>.</a:t>
            </a:r>
          </a:p>
          <a:p>
            <a:endParaRPr lang="en-US" sz="2400" dirty="0">
              <a:latin typeface="Söhne"/>
            </a:endParaRPr>
          </a:p>
          <a:p>
            <a:pPr algn="ctr"/>
            <a:endParaRPr lang="en-US" sz="1800" dirty="0"/>
          </a:p>
        </p:txBody>
      </p:sp>
      <p:sp>
        <p:nvSpPr>
          <p:cNvPr id="6" name="Text Placeholder 8">
            <a:extLst>
              <a:ext uri="{FF2B5EF4-FFF2-40B4-BE49-F238E27FC236}">
                <a16:creationId xmlns:a16="http://schemas.microsoft.com/office/drawing/2014/main" id="{74B63ED0-A9E3-E37A-A138-2064B8C8F239}"/>
              </a:ext>
            </a:extLst>
          </p:cNvPr>
          <p:cNvSpPr txBox="1">
            <a:spLocks/>
          </p:cNvSpPr>
          <p:nvPr/>
        </p:nvSpPr>
        <p:spPr>
          <a:xfrm>
            <a:off x="405173" y="2429329"/>
            <a:ext cx="5338788" cy="113046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latin typeface="Calibri Light"/>
                <a:cs typeface="Calibri Light"/>
              </a:rPr>
              <a:t>Visit the Project Website: WillCountyAltFuels.com </a:t>
            </a:r>
          </a:p>
        </p:txBody>
      </p:sp>
      <p:pic>
        <p:nvPicPr>
          <p:cNvPr id="5" name="Picture 4" descr="A black background with green squares&#10;&#10;Description automatically generated">
            <a:extLst>
              <a:ext uri="{FF2B5EF4-FFF2-40B4-BE49-F238E27FC236}">
                <a16:creationId xmlns:a16="http://schemas.microsoft.com/office/drawing/2014/main" id="{21C54048-6C32-F966-CA83-7DDA6A4233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6320" y="2960775"/>
            <a:ext cx="3639742" cy="3639742"/>
          </a:xfrm>
          <a:prstGeom prst="rect">
            <a:avLst/>
          </a:prstGeom>
        </p:spPr>
      </p:pic>
    </p:spTree>
    <p:extLst>
      <p:ext uri="{BB962C8B-B14F-4D97-AF65-F5344CB8AC3E}">
        <p14:creationId xmlns:p14="http://schemas.microsoft.com/office/powerpoint/2010/main" val="2670379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9ed65cb-c0ca-4fb6-8937-3c094fbac1e0">
      <Terms xmlns="http://schemas.microsoft.com/office/infopath/2007/PartnerControls"/>
    </lcf76f155ced4ddcb4097134ff3c332f>
    <TaxCatchAll xmlns="62c2aa0c-ca2f-4763-abce-216c541e492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7176F6046E57548A840637A334D7E54" ma:contentTypeVersion="13" ma:contentTypeDescription="Create a new document." ma:contentTypeScope="" ma:versionID="8cc770a97810e0379a6632a70f7ee6b5">
  <xsd:schema xmlns:xsd="http://www.w3.org/2001/XMLSchema" xmlns:xs="http://www.w3.org/2001/XMLSchema" xmlns:p="http://schemas.microsoft.com/office/2006/metadata/properties" xmlns:ns2="62c2aa0c-ca2f-4763-abce-216c541e4923" xmlns:ns3="b9ed65cb-c0ca-4fb6-8937-3c094fbac1e0" targetNamespace="http://schemas.microsoft.com/office/2006/metadata/properties" ma:root="true" ma:fieldsID="ccef40d45beddd3dd9ba96d6212b51c8" ns2:_="" ns3:_="">
    <xsd:import namespace="62c2aa0c-ca2f-4763-abce-216c541e4923"/>
    <xsd:import namespace="b9ed65cb-c0ca-4fb6-8937-3c094fbac1e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c2aa0c-ca2f-4763-abce-216c541e492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7dd27bef-e969-440c-a929-13e52458c1c0}" ma:internalName="TaxCatchAll" ma:showField="CatchAllData" ma:web="62c2aa0c-ca2f-4763-abce-216c541e492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9ed65cb-c0ca-4fb6-8937-3c094fbac1e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44b56f69-cb5a-4375-8ea3-10809aec3ad0"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129708E-A0C1-4727-96A2-44F0048B2937}">
  <ds:schemaRefs>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purl.org/dc/dcmitype/"/>
    <ds:schemaRef ds:uri="http://schemas.microsoft.com/office/infopath/2007/PartnerControls"/>
    <ds:schemaRef ds:uri="b9ed65cb-c0ca-4fb6-8937-3c094fbac1e0"/>
    <ds:schemaRef ds:uri="62c2aa0c-ca2f-4763-abce-216c541e4923"/>
    <ds:schemaRef ds:uri="http://purl.org/dc/terms/"/>
    <ds:schemaRef ds:uri="http://purl.org/dc/elements/1.1/"/>
  </ds:schemaRefs>
</ds:datastoreItem>
</file>

<file path=customXml/itemProps2.xml><?xml version="1.0" encoding="utf-8"?>
<ds:datastoreItem xmlns:ds="http://schemas.openxmlformats.org/officeDocument/2006/customXml" ds:itemID="{9F3BEF06-C13A-42D7-9A38-6D8F3295F9D1}">
  <ds:schemaRefs>
    <ds:schemaRef ds:uri="http://schemas.microsoft.com/sharepoint/v3/contenttype/forms"/>
  </ds:schemaRefs>
</ds:datastoreItem>
</file>

<file path=customXml/itemProps3.xml><?xml version="1.0" encoding="utf-8"?>
<ds:datastoreItem xmlns:ds="http://schemas.openxmlformats.org/officeDocument/2006/customXml" ds:itemID="{EF7A4EEE-3FF1-4934-9E18-7E8469935F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c2aa0c-ca2f-4763-abce-216c541e4923"/>
    <ds:schemaRef ds:uri="b9ed65cb-c0ca-4fb6-8937-3c094fbac1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1200</TotalTime>
  <Words>390</Words>
  <Application>Microsoft Office PowerPoint</Application>
  <PresentationFormat>Widescreen</PresentationFormat>
  <Paragraphs>30</Paragraphs>
  <Slides>3</Slides>
  <Notes>3</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Alternative Fuels Readiness Plan Overview</vt:lpstr>
      <vt:lpstr>Get Involved!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Katrice Hodges Perkins</dc:creator>
  <cp:lastModifiedBy>Caitlin Bettisworth (she/her)</cp:lastModifiedBy>
  <cp:revision>27</cp:revision>
  <dcterms:created xsi:type="dcterms:W3CDTF">2023-10-17T21:43:49Z</dcterms:created>
  <dcterms:modified xsi:type="dcterms:W3CDTF">2023-12-28T23:03:40Z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0x01010087176F6046E57548A840637A334D7E54</vt:lpwstr>
  </property>
  <property fmtid="{D5CDD505-2E9C-101B-9397-08002B2CF9AE}" pid="3" name="MediaServiceImageTags">
    <vt:lpwstr/>
  </property>
</Properties>
</file>